
<file path=[Content_Types].xml><?xml version="1.0" encoding="utf-8"?>
<Types xmlns="http://schemas.openxmlformats.org/package/2006/content-types">
  <Default Extension="xlsm" ContentType="application/vnd.ms-excel.sheet.macroEnabled.12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East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144</c:v>
                </c:pt>
                <c:pt idx="1">
                  <c:v>165</c:v>
                </c:pt>
                <c:pt idx="2">
                  <c:v>183</c:v>
                </c:pt>
                <c:pt idx="3">
                  <c:v>121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Central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185</c:v>
                </c:pt>
                <c:pt idx="1">
                  <c:v>185</c:v>
                </c:pt>
                <c:pt idx="2">
                  <c:v>145</c:v>
                </c:pt>
                <c:pt idx="3">
                  <c:v>195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West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121</c:v>
                </c:pt>
                <c:pt idx="1">
                  <c:v>167</c:v>
                </c:pt>
                <c:pt idx="2">
                  <c:v>115</c:v>
                </c:pt>
                <c:pt idx="3">
                  <c:v>195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324864"/>
        <c:axId val="33652032"/>
      </c:barChart>
      <c:catAx>
        <c:axId val="92324864"/>
        <c:scaling>
          <c:orientation val="minMax"/>
        </c:scaling>
        <c:delete val="0"/>
        <c:axPos val="b"/>
        <c:majorTickMark val="out"/>
        <c:minorTickMark val="none"/>
        <c:tickLblPos val="nextTo"/>
        <c:crossAx val="33652032"/>
        <c:crosses val="autoZero"/>
        <c:auto val="1"/>
        <c:lblAlgn val="ctr"/>
        <c:lblOffset val="100"/>
        <c:noMultiLvlLbl val="0"/>
      </c:catAx>
      <c:valAx>
        <c:axId val="33652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32486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East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144</c:v>
                </c:pt>
                <c:pt idx="1">
                  <c:v>165</c:v>
                </c:pt>
                <c:pt idx="2">
                  <c:v>183</c:v>
                </c:pt>
                <c:pt idx="3">
                  <c:v>121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Central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185</c:v>
                </c:pt>
                <c:pt idx="1">
                  <c:v>185</c:v>
                </c:pt>
                <c:pt idx="2">
                  <c:v>145</c:v>
                </c:pt>
                <c:pt idx="3">
                  <c:v>195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West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121</c:v>
                </c:pt>
                <c:pt idx="1">
                  <c:v>167</c:v>
                </c:pt>
                <c:pt idx="2">
                  <c:v>115</c:v>
                </c:pt>
                <c:pt idx="3">
                  <c:v>195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55008"/>
        <c:axId val="128689856"/>
      </c:barChart>
      <c:catAx>
        <c:axId val="96555008"/>
        <c:scaling>
          <c:orientation val="minMax"/>
        </c:scaling>
        <c:delete val="0"/>
        <c:axPos val="b"/>
        <c:majorTickMark val="out"/>
        <c:minorTickMark val="none"/>
        <c:tickLblPos val="nextTo"/>
        <c:crossAx val="128689856"/>
        <c:crosses val="autoZero"/>
        <c:auto val="1"/>
        <c:lblAlgn val="ctr"/>
        <c:lblOffset val="100"/>
        <c:noMultiLvlLbl val="0"/>
      </c:catAx>
      <c:valAx>
        <c:axId val="128689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655500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519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51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8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97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588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62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98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7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527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86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388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D64FD-AE8B-406B-8A0C-01E7F38EA60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5289D-45D1-414F-A18D-38B997890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670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Macro-Enabled_Worksheet2.xlsm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61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Pasted from Excel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180514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98034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from Excel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6745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9374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Pasted Range – Not Editable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705100" y="3501231"/>
          <a:ext cx="3733799" cy="723900"/>
        </p:xfrm>
        <a:graphic>
          <a:graphicData uri="http://schemas.openxmlformats.org/drawingml/2006/table">
            <a:tbl>
              <a:tblPr/>
              <a:tblGrid>
                <a:gridCol w="1551256"/>
                <a:gridCol w="571014"/>
                <a:gridCol w="926312"/>
                <a:gridCol w="685217"/>
              </a:tblGrid>
              <a:tr h="361950"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East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Central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Annual Sales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256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Range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8917559"/>
              </p:ext>
            </p:extLst>
          </p:nvPr>
        </p:nvGraphicFramePr>
        <p:xfrm>
          <a:off x="2700338" y="3062288"/>
          <a:ext cx="374332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Macro-Enabled Worksheet" r:id="rId3" imgW="3743232" imgH="923940" progId="Excel.SheetMacroEnabled.12">
                  <p:embed/>
                </p:oleObj>
              </mc:Choice>
              <mc:Fallback>
                <p:oleObj name="Macro-Enabled Worksheet" r:id="rId3" imgW="3743232" imgH="923940" progId="Excel.Sheet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00338" y="3062288"/>
                        <a:ext cx="3743325" cy="923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2457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21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Microsoft Excel Macro-Enabled Worksheet</vt:lpstr>
      <vt:lpstr>PowerPoint Presentation</vt:lpstr>
      <vt:lpstr>Pasted from Excel</vt:lpstr>
      <vt:lpstr>Embedded from Excel</vt:lpstr>
      <vt:lpstr>Pasted Range – Not Editable</vt:lpstr>
      <vt:lpstr>Embedded Range</vt:lpstr>
    </vt:vector>
  </TitlesOfParts>
  <Company>Tickling Keys,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Jelen</dc:creator>
  <cp:lastModifiedBy>Bill Jelen</cp:lastModifiedBy>
  <cp:revision>3</cp:revision>
  <dcterms:created xsi:type="dcterms:W3CDTF">2012-05-02T10:25:40Z</dcterms:created>
  <dcterms:modified xsi:type="dcterms:W3CDTF">2012-05-02T10:50:09Z</dcterms:modified>
</cp:coreProperties>
</file>