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ill%20Jelen\Desktop\InDepth4\Chapter3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OfficeWebTest!$M$46</c:f>
              <c:strCache>
                <c:ptCount val="1"/>
                <c:pt idx="0">
                  <c:v>Sales</c:v>
                </c:pt>
              </c:strCache>
            </c:strRef>
          </c:tx>
          <c:invertIfNegative val="0"/>
          <c:cat>
            <c:strRef>
              <c:f>OfficeWebTest!$L$47:$L$49</c:f>
              <c:strCache>
                <c:ptCount val="3"/>
                <c:pt idx="0">
                  <c:v>Central</c:v>
                </c:pt>
                <c:pt idx="1">
                  <c:v>East</c:v>
                </c:pt>
                <c:pt idx="2">
                  <c:v>West</c:v>
                </c:pt>
              </c:strCache>
            </c:strRef>
          </c:cat>
          <c:val>
            <c:numRef>
              <c:f>OfficeWebTest!$M$47:$M$49</c:f>
              <c:numCache>
                <c:formatCode>General</c:formatCode>
                <c:ptCount val="3"/>
                <c:pt idx="0">
                  <c:v>1622</c:v>
                </c:pt>
                <c:pt idx="1">
                  <c:v>2497</c:v>
                </c:pt>
                <c:pt idx="2">
                  <c:v>1388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111552"/>
        <c:axId val="99244800"/>
        <c:axId val="0"/>
      </c:bar3DChart>
      <c:catAx>
        <c:axId val="33111552"/>
        <c:scaling>
          <c:orientation val="minMax"/>
        </c:scaling>
        <c:delete val="0"/>
        <c:axPos val="b"/>
        <c:majorTickMark val="out"/>
        <c:minorTickMark val="none"/>
        <c:tickLblPos val="nextTo"/>
        <c:crossAx val="99244800"/>
        <c:crosses val="autoZero"/>
        <c:auto val="1"/>
        <c:lblAlgn val="ctr"/>
        <c:lblOffset val="100"/>
        <c:noMultiLvlLbl val="0"/>
      </c:catAx>
      <c:valAx>
        <c:axId val="99244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11155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9CBAA-77D7-41DC-94B3-1C0A8358301F}" type="datetimeFigureOut">
              <a:rPr lang="en-US" smtClean="0"/>
              <a:t>1/7/2010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49B396-9C8D-4DEA-883B-EFEFE3EEC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9CBAA-77D7-41DC-94B3-1C0A8358301F}" type="datetimeFigureOut">
              <a:rPr lang="en-US" smtClean="0"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49B396-9C8D-4DEA-883B-EFEFE3EEC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9CBAA-77D7-41DC-94B3-1C0A8358301F}" type="datetimeFigureOut">
              <a:rPr lang="en-US" smtClean="0"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49B396-9C8D-4DEA-883B-EFEFE3EEC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9CBAA-77D7-41DC-94B3-1C0A8358301F}" type="datetimeFigureOut">
              <a:rPr lang="en-US" smtClean="0"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49B396-9C8D-4DEA-883B-EFEFE3EEC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9CBAA-77D7-41DC-94B3-1C0A8358301F}" type="datetimeFigureOut">
              <a:rPr lang="en-US" smtClean="0"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49B396-9C8D-4DEA-883B-EFEFE3EEC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9CBAA-77D7-41DC-94B3-1C0A8358301F}" type="datetimeFigureOut">
              <a:rPr lang="en-US" smtClean="0"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49B396-9C8D-4DEA-883B-EFEFE3EEC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9CBAA-77D7-41DC-94B3-1C0A8358301F}" type="datetimeFigureOut">
              <a:rPr lang="en-US" smtClean="0"/>
              <a:t>1/7/2010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49B396-9C8D-4DEA-883B-EFEFE3EEC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9CBAA-77D7-41DC-94B3-1C0A8358301F}" type="datetimeFigureOut">
              <a:rPr lang="en-US" smtClean="0"/>
              <a:t>1/7/2010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49B396-9C8D-4DEA-883B-EFEFE3EEC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9CBAA-77D7-41DC-94B3-1C0A8358301F}" type="datetimeFigureOut">
              <a:rPr lang="en-US" smtClean="0"/>
              <a:t>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49B396-9C8D-4DEA-883B-EFEFE3EEC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9CBAA-77D7-41DC-94B3-1C0A8358301F}" type="datetimeFigureOut">
              <a:rPr lang="en-US" smtClean="0"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49B396-9C8D-4DEA-883B-EFEFE3EEC1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C9CBAA-77D7-41DC-94B3-1C0A8358301F}" type="datetimeFigureOut">
              <a:rPr lang="en-US" smtClean="0"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49B396-9C8D-4DEA-883B-EFEFE3EEC1E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5C9CBAA-77D7-41DC-94B3-1C0A8358301F}" type="datetimeFigureOut">
              <a:rPr lang="en-US" smtClean="0"/>
              <a:t>1/7/2010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D49B396-9C8D-4DEA-883B-EFEFE3EEC1E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705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 from Excel 2010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187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559116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</TotalTime>
  <Words>4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Aspect</vt:lpstr>
      <vt:lpstr>PowerPoint Presentation</vt:lpstr>
      <vt:lpstr>Chart from Excel 2010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 Jelen</dc:creator>
  <cp:lastModifiedBy>Bill Jelen</cp:lastModifiedBy>
  <cp:revision>1</cp:revision>
  <dcterms:created xsi:type="dcterms:W3CDTF">2010-01-07T18:23:07Z</dcterms:created>
  <dcterms:modified xsi:type="dcterms:W3CDTF">2010-01-07T18:26:10Z</dcterms:modified>
</cp:coreProperties>
</file>